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672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Friday, February 24, 2012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Friday, February 24,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Friday, February 24,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Friday, February 24, 2012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Friday, February 24, 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Friday, February 24, 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Friday, February 24, 2012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Friday, February 24, 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Friday, February 24, 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Friday, February 24, 2012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Friday, February 24, 2012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Friday, February 24,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5800" dirty="0" smtClean="0">
                <a:latin typeface="AbcTeacher"/>
                <a:cs typeface="AbcTeacher"/>
              </a:rPr>
              <a:t>Are You My Mommy?</a:t>
            </a:r>
            <a:endParaRPr lang="en-US" sz="5800" dirty="0">
              <a:latin typeface="AbcTeacher"/>
              <a:cs typeface="AbcTeach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bcTeacher"/>
                <a:cs typeface="AbcTeacher"/>
              </a:rPr>
              <a:t>Farm Animals and their Babies</a:t>
            </a:r>
            <a:endParaRPr lang="en-US" dirty="0">
              <a:latin typeface="AbcTeacher"/>
              <a:cs typeface="AbcTeacher"/>
            </a:endParaRPr>
          </a:p>
        </p:txBody>
      </p:sp>
    </p:spTree>
    <p:extLst>
      <p:ext uri="{BB962C8B-B14F-4D97-AF65-F5344CB8AC3E}">
        <p14:creationId xmlns:p14="http://schemas.microsoft.com/office/powerpoint/2010/main" val="157571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g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>
            <a:fillRect/>
          </a:stretch>
        </p:blipFill>
        <p:spPr>
          <a:xfrm>
            <a:off x="1522660" y="685801"/>
            <a:ext cx="6096000" cy="36575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Mommy:  Pig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1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gle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540"/>
          <a:stretch/>
        </p:blipFill>
        <p:spPr>
          <a:xfrm>
            <a:off x="1318343" y="192900"/>
            <a:ext cx="6637941" cy="453315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Baby:  Piglet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09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g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6" b="3465"/>
          <a:stretch/>
        </p:blipFill>
        <p:spPr>
          <a:xfrm>
            <a:off x="1028951" y="144674"/>
            <a:ext cx="7200649" cy="47321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Mommy:  Dog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4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upp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4" b="9864"/>
          <a:stretch>
            <a:fillRect/>
          </a:stretch>
        </p:blipFill>
        <p:spPr>
          <a:xfrm>
            <a:off x="1538738" y="830476"/>
            <a:ext cx="6096000" cy="36575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Baby:  Puppy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53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" t="-1237" r="-7733"/>
          <a:stretch/>
        </p:blipFill>
        <p:spPr>
          <a:xfrm>
            <a:off x="1784587" y="289350"/>
            <a:ext cx="6445013" cy="438847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Mommy: Cat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9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itte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t="18719" r="-7385" b="30380"/>
          <a:stretch/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Baby:  Kitten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02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ee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0" b="5390"/>
          <a:stretch>
            <a:fillRect/>
          </a:stretch>
        </p:blipFill>
        <p:spPr>
          <a:xfrm>
            <a:off x="1683434" y="685801"/>
            <a:ext cx="6096000" cy="36575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Mommy:  Sheep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2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m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>
          <a:xfrm>
            <a:off x="1635202" y="685801"/>
            <a:ext cx="6096000" cy="36575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Baby:  Lamb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36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w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Mommy:  Cow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1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Baby:  Calf</a:t>
            </a:r>
            <a:endParaRPr lang="en-US" dirty="0"/>
          </a:p>
        </p:txBody>
      </p:sp>
      <p:pic>
        <p:nvPicPr>
          <p:cNvPr id="6" name="Content Placeholder 5" descr="calf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5" b="2851"/>
          <a:stretch/>
        </p:blipFill>
        <p:spPr>
          <a:xfrm>
            <a:off x="595314" y="412996"/>
            <a:ext cx="7491600" cy="4586331"/>
          </a:xfrm>
        </p:spPr>
      </p:pic>
    </p:spTree>
    <p:extLst>
      <p:ext uri="{BB962C8B-B14F-4D97-AF65-F5344CB8AC3E}">
        <p14:creationId xmlns:p14="http://schemas.microsoft.com/office/powerpoint/2010/main" val="152038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oa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>
            <a:fillRect/>
          </a:stretch>
        </p:blipFill>
        <p:spPr>
          <a:xfrm>
            <a:off x="1667357" y="685801"/>
            <a:ext cx="6096000" cy="36575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Mommy:  Goat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50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ki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3" b="8733"/>
          <a:stretch>
            <a:fillRect/>
          </a:stretch>
        </p:blipFill>
        <p:spPr>
          <a:xfrm>
            <a:off x="1554815" y="685801"/>
            <a:ext cx="6096000" cy="36575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Baby:  Kid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16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rs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>
          <a:xfrm>
            <a:off x="1410118" y="685801"/>
            <a:ext cx="6096000" cy="36575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Mommy:  Horse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45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4" b="11094"/>
          <a:stretch>
            <a:fillRect/>
          </a:stretch>
        </p:blipFill>
        <p:spPr>
          <a:xfrm>
            <a:off x="1345809" y="685801"/>
            <a:ext cx="6096000" cy="36575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Baby:  Foal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26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9" r="-220" b="7468"/>
          <a:stretch/>
        </p:blipFill>
        <p:spPr>
          <a:xfrm>
            <a:off x="1559505" y="353651"/>
            <a:ext cx="6109398" cy="469390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Mommy:  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67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ick04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"/>
          <a:stretch/>
        </p:blipFill>
        <p:spPr>
          <a:xfrm>
            <a:off x="1635202" y="685801"/>
            <a:ext cx="6187440" cy="439390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Baby:  Chick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3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23</TotalTime>
  <Words>58</Words>
  <Application>Microsoft Macintosh PowerPoint</Application>
  <PresentationFormat>On-screen Show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Elemental</vt:lpstr>
      <vt:lpstr>Are You My Mommy?</vt:lpstr>
      <vt:lpstr>Mommy:  Cow</vt:lpstr>
      <vt:lpstr>Baby:  Calf</vt:lpstr>
      <vt:lpstr>Mommy:  Goat</vt:lpstr>
      <vt:lpstr>Baby:  Kid</vt:lpstr>
      <vt:lpstr>Mommy:  Horse</vt:lpstr>
      <vt:lpstr>Baby:  Foal</vt:lpstr>
      <vt:lpstr>Mommy:  Hen</vt:lpstr>
      <vt:lpstr>Baby:  Chick</vt:lpstr>
      <vt:lpstr>Mommy:  Pig</vt:lpstr>
      <vt:lpstr>Baby:  Piglet</vt:lpstr>
      <vt:lpstr>Mommy:  Dog</vt:lpstr>
      <vt:lpstr>Baby:  Puppy</vt:lpstr>
      <vt:lpstr>Mommy: Cat</vt:lpstr>
      <vt:lpstr>Baby:  Kitten</vt:lpstr>
      <vt:lpstr>Mommy:  Sheep</vt:lpstr>
      <vt:lpstr>Baby:  Lamb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My Mommy?</dc:title>
  <dc:creator>Teacher</dc:creator>
  <cp:lastModifiedBy>Teacher</cp:lastModifiedBy>
  <cp:revision>3</cp:revision>
  <dcterms:created xsi:type="dcterms:W3CDTF">2012-02-25T05:42:46Z</dcterms:created>
  <dcterms:modified xsi:type="dcterms:W3CDTF">2012-02-25T06:06:35Z</dcterms:modified>
</cp:coreProperties>
</file>